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17" autoAdjust="0"/>
    <p:restoredTop sz="94884" autoAdjust="0"/>
  </p:normalViewPr>
  <p:slideViewPr>
    <p:cSldViewPr>
      <p:cViewPr varScale="1">
        <p:scale>
          <a:sx n="139" d="100"/>
          <a:sy n="139" d="100"/>
        </p:scale>
        <p:origin x="9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39727</TotalTime>
  <Words>1796</Words>
  <Application>Microsoft Macintosh PowerPoint</Application>
  <PresentationFormat>On-screen Show (4:3)</PresentationFormat>
  <Paragraphs>358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1464</cp:revision>
  <dcterms:created xsi:type="dcterms:W3CDTF">2012-08-09T04:56:17Z</dcterms:created>
  <dcterms:modified xsi:type="dcterms:W3CDTF">2021-08-18T19:47:23Z</dcterms:modified>
</cp:coreProperties>
</file>